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w4Ijuj6HHeaZnpj4p+q3EdhBV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2023-09-11T19:24:51Z</dcterms:created>
  <dc:creator>Ian</dc:creator>
</cp:coreProperties>
</file>