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35999738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338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dro Machado" initials="PM" lastIdx="1" clrIdx="0">
    <p:extLst>
      <p:ext uri="{19B8F6BF-5375-455C-9EA6-DF929625EA0E}">
        <p15:presenceInfo xmlns:p15="http://schemas.microsoft.com/office/powerpoint/2012/main" userId="1eaef01893ee3f2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A5E3"/>
    <a:srgbClr val="6699FF"/>
    <a:srgbClr val="660033"/>
    <a:srgbClr val="004AB8"/>
    <a:srgbClr val="3399FF"/>
    <a:srgbClr val="B07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22" d="100"/>
          <a:sy n="22" d="100"/>
        </p:scale>
        <p:origin x="2598" y="48"/>
      </p:cViewPr>
      <p:guideLst>
        <p:guide orient="horz" pos="11338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5891626"/>
            <a:ext cx="27539395" cy="1253324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8908198"/>
            <a:ext cx="24299466" cy="869160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7D01B-F48E-3EAA-0706-CC6F2DAC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4B0C6-1A11-43D3-9EF4-9C5F8AAE9750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3097F-AF24-D1E6-1664-A923DB575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8C8AE-FF89-0E5E-B47D-966CDD2DA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0A14-A25F-4890-8BF3-946F343FAF7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6253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8A569-54EE-F264-1B14-929CC3E7C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5ACE1-AA8A-4AB9-8DDC-9079EE671038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14CCE-8F84-6421-B51B-801FE5B62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452FA-78EA-14E7-40C5-BAF753D8B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A5F27-F7DF-4C8F-BF6C-374AB48E133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118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916653"/>
            <a:ext cx="6986096" cy="3050811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916653"/>
            <a:ext cx="20553298" cy="3050811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0C11A-6BB4-873C-BE6A-633A6C6B9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EA809-397F-43E8-B865-14CBBC93ED2F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543DB-12F3-B957-43DA-70F0ED52A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5699A-01C9-0825-384A-9D4A94AA2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56957-25ED-4A8D-B78A-7A0C44D0968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77790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1C181-F1CB-9E16-CD30-AD0B7D651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47E55-7223-49EE-8D05-7F006353500B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2DDBA-C346-A567-025A-BF1A9D622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F4C7F-CB6B-B239-1162-B74BD4BA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B861-D5ED-4F81-88CB-F383218D7B3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031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8974945"/>
            <a:ext cx="27944386" cy="14974888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4091502"/>
            <a:ext cx="27944386" cy="7874940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9BCB3-367A-ED0C-686D-BF33877A2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F7D95-CF6E-4C9C-A68C-3766D24C84F8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C2B87-A7CB-9D2C-5D81-FA4E26557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5AB53-0E3D-F691-DBD5-FBB72AA87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C616-804E-402C-AE80-2D4F86E6523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8320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870FB2-953A-3054-B6BD-6CACC937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4E5C9-1C2C-40C5-8952-4190ADEF5137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8FD0D4-060A-61E1-ABC4-9EE78345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6F5F59-77A3-3A1C-258B-2908503C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AB7D3-7B3C-4172-ADB7-CEBE94EEC9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3443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916661"/>
            <a:ext cx="27944386" cy="695828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8824938"/>
            <a:ext cx="13706415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3149904"/>
            <a:ext cx="13706415" cy="1934152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8824938"/>
            <a:ext cx="13773917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3149904"/>
            <a:ext cx="13773917" cy="1934152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F8FED9A-AC54-940E-5609-1A94087FD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5A431-B528-4DCC-BE1B-428D010DEEC2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3AB04D1-47F7-1120-1D8E-EAB907FA5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4CA5D2A-BD36-B0B9-3620-1B53EA25C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47089-38B8-4CAB-BF56-BC7C2656218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027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0B0130F-54A0-8BAA-588E-1710EA131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A9EB7-DF14-456C-AB7A-F963A8F38EB7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7C14617-DCE6-90AB-1ACE-11228BF5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9D2B5BC-A8B0-814A-8D48-05FCDFE9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D27BE-A4FF-469F-9D91-4A22E5C15B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2186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3B8C8C8-3EAE-7016-5F10-17B5DBD28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C42CC-1B4B-4D7F-A6CB-7A5CC14C2DC3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380C9F7-FD3D-27E2-2ED5-CAFB1A6A9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CB7352-081D-9E52-944E-90323B015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81938-C66F-41E0-9021-4B1AFEFDF6F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045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183304"/>
            <a:ext cx="16402140" cy="25583147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1BF673C-3257-5EED-4B77-D6B8CAE04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67C1-CF1E-415A-BBEB-0E9E7250BB5D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3C25BD-8E91-A281-7B0D-B6ABF18BE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0721B1-7ECD-AC7E-AC7A-ECADA6BD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7FB51-0EC8-4B78-A776-6D14414190F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1466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183304"/>
            <a:ext cx="16402140" cy="25583147"/>
          </a:xfrm>
        </p:spPr>
        <p:txBody>
          <a:bodyPr rtlCol="0">
            <a:normAutofit/>
          </a:bodyPr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8E5217-4BF8-C59F-A27B-6E72C4E2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AB6F9-1A29-4DE6-B869-D5E2C329D3DA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F1E8EF6-8483-21AD-D5E8-4F61EE19D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5B904D-4F8A-C4BB-4FD5-562F27A1E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8081D-F615-4BFD-AEF0-C2CB956F3CC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4116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1C48965-85FA-3E2C-D224-CD4B0D1D9A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27263" y="1916113"/>
            <a:ext cx="27944762" cy="695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  <a:endParaRPr lang="en-US" altLang="pt-B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23EB743-0A9D-6195-212B-F3145CE9C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27263" y="9583738"/>
            <a:ext cx="27944762" cy="2284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Editar estilos de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25A6A-3BDD-4FB7-EC9B-0459EF93A9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27263" y="33366075"/>
            <a:ext cx="7289800" cy="191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4252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51523E-C8F4-4C22-8515-8E4FF13FFC6F}" type="datetimeFigureOut">
              <a:rPr lang="pt-BR"/>
              <a:pPr>
                <a:defRPr/>
              </a:pPr>
              <a:t>22/07/2025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3ECFB-9C4D-07D8-B56B-AE7D157D5B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31500" y="33366075"/>
            <a:ext cx="10936288" cy="191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4252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04249-BA62-29BE-CA81-059542A779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882225" y="33366075"/>
            <a:ext cx="7289800" cy="1917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CFE96C2-BF9B-46BA-8E1C-EEF774A11C9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2pPr>
      <a:lvl3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3pPr>
      <a:lvl4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4pPr>
      <a:lvl5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809625" indent="-809625" algn="l" defTabSz="3238500" rtl="0" eaLnBrk="0" fontAlgn="base" hangingPunct="0">
        <a:lnSpc>
          <a:spcPct val="90000"/>
        </a:lnSpc>
        <a:spcBef>
          <a:spcPts val="3538"/>
        </a:spcBef>
        <a:spcAft>
          <a:spcPct val="0"/>
        </a:spcAft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428875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049713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3pPr>
      <a:lvl4pPr marL="5668963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7288213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ixaDeTexto 238">
            <a:extLst>
              <a:ext uri="{FF2B5EF4-FFF2-40B4-BE49-F238E27FC236}">
                <a16:creationId xmlns:a16="http://schemas.microsoft.com/office/drawing/2014/main" id="{AC2DDA16-E1CB-63BA-E70F-468C1EA0E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34272538"/>
            <a:ext cx="2159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6756" tIns="53378" rIns="106756" bIns="53378">
            <a:spAutoFit/>
          </a:bodyPr>
          <a:lstStyle>
            <a:lvl1pPr defTabSz="1066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066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066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066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066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 sz="5300">
              <a:latin typeface="Arial Narrow" panose="020B0606020202030204" pitchFamily="34" charset="0"/>
            </a:endParaRPr>
          </a:p>
        </p:txBody>
      </p:sp>
      <p:sp>
        <p:nvSpPr>
          <p:cNvPr id="228" name="CaixaDeTexto 43">
            <a:extLst>
              <a:ext uri="{FF2B5EF4-FFF2-40B4-BE49-F238E27FC236}">
                <a16:creationId xmlns:a16="http://schemas.microsoft.com/office/drawing/2014/main" id="{030A5E52-0CE0-6831-6BFF-45378AC6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5641" y="16129577"/>
            <a:ext cx="15121319" cy="696888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2">
                <a:lumMod val="50000"/>
                <a:alpha val="40000"/>
              </a:schemeClr>
            </a:glow>
          </a:effectLst>
        </p:spPr>
        <p:txBody>
          <a:bodyPr lIns="80547" tIns="40274" rIns="80547" bIns="4027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33515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spc="300" dirty="0">
                <a:latin typeface="Arial Rounded MT Bold" panose="020F0704030504030204" pitchFamily="34" charset="0"/>
              </a:rPr>
              <a:t>CONCLUSÕES</a:t>
            </a:r>
            <a:endParaRPr lang="pt-BR" sz="9600" b="1" spc="300" dirty="0">
              <a:latin typeface="Arial Rounded MT Bold" panose="020F0704030504030204" pitchFamily="34" charset="0"/>
            </a:endParaRPr>
          </a:p>
        </p:txBody>
      </p:sp>
      <p:sp>
        <p:nvSpPr>
          <p:cNvPr id="232" name="CaixaDeTexto 12">
            <a:extLst>
              <a:ext uri="{FF2B5EF4-FFF2-40B4-BE49-F238E27FC236}">
                <a16:creationId xmlns:a16="http://schemas.microsoft.com/office/drawing/2014/main" id="{2CEA0AB4-E6C2-DBAE-A915-2F578B06A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322" y="16129577"/>
            <a:ext cx="15121097" cy="6968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glow rad="228600">
              <a:schemeClr val="accent2">
                <a:lumMod val="50000"/>
                <a:alpha val="40000"/>
              </a:schemeClr>
            </a:glow>
          </a:effectLst>
        </p:spPr>
        <p:txBody>
          <a:bodyPr lIns="80547" tIns="40274" rIns="80547" bIns="40274">
            <a:spAutoFit/>
          </a:bodyPr>
          <a:lstStyle/>
          <a:p>
            <a:pPr algn="ctr" defTabSz="335192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spc="300" dirty="0">
                <a:latin typeface="Arial Rounded MT Bold" panose="020F0704030504030204" pitchFamily="34" charset="0"/>
                <a:cs typeface="Arial" charset="0"/>
              </a:rPr>
              <a:t>OBJETIVOS</a:t>
            </a:r>
            <a:endParaRPr lang="pt-BR" sz="2400" b="1" spc="300" dirty="0">
              <a:latin typeface="Arial Rounded MT Bold" panose="020F0704030504030204" pitchFamily="34" charset="0"/>
              <a:cs typeface="Arial" charset="0"/>
            </a:endParaRPr>
          </a:p>
        </p:txBody>
      </p:sp>
      <p:sp>
        <p:nvSpPr>
          <p:cNvPr id="234" name="CaixaDeTexto 19">
            <a:extLst>
              <a:ext uri="{FF2B5EF4-FFF2-40B4-BE49-F238E27FC236}">
                <a16:creationId xmlns:a16="http://schemas.microsoft.com/office/drawing/2014/main" id="{7CA3C183-A9E5-D756-EA6D-7BD0F7F15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23794418"/>
            <a:ext cx="15121097" cy="6968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glow rad="228600">
              <a:schemeClr val="accent2">
                <a:lumMod val="50000"/>
                <a:alpha val="40000"/>
              </a:schemeClr>
            </a:glow>
          </a:effectLst>
        </p:spPr>
        <p:txBody>
          <a:bodyPr lIns="80547" tIns="40274" rIns="80547" bIns="40274">
            <a:spAutoFit/>
          </a:bodyPr>
          <a:lstStyle/>
          <a:p>
            <a:pPr algn="ctr" defTabSz="335192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spc="300" dirty="0">
                <a:latin typeface="Arial Rounded MT Bold" panose="020F0704030504030204" pitchFamily="34" charset="0"/>
                <a:cs typeface="Arial" charset="0"/>
              </a:rPr>
              <a:t>METODOLOGIA</a:t>
            </a:r>
            <a:endParaRPr lang="pt-BR" sz="2400" b="1" spc="300" dirty="0">
              <a:latin typeface="Arial Rounded MT Bold" panose="020F0704030504030204" pitchFamily="34" charset="0"/>
              <a:cs typeface="Arial" charset="0"/>
            </a:endParaRPr>
          </a:p>
        </p:txBody>
      </p:sp>
      <p:sp>
        <p:nvSpPr>
          <p:cNvPr id="236" name="CaixaDeTexto 12">
            <a:extLst>
              <a:ext uri="{FF2B5EF4-FFF2-40B4-BE49-F238E27FC236}">
                <a16:creationId xmlns:a16="http://schemas.microsoft.com/office/drawing/2014/main" id="{5FFC7ACE-8360-351B-590C-9C560C636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7315741"/>
            <a:ext cx="15119668" cy="6968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glow rad="228600">
              <a:schemeClr val="accent2">
                <a:lumMod val="50000"/>
                <a:alpha val="40000"/>
              </a:schemeClr>
            </a:glow>
          </a:effectLst>
        </p:spPr>
        <p:txBody>
          <a:bodyPr lIns="80547" tIns="40274" rIns="80547" bIns="40274">
            <a:spAutoFit/>
          </a:bodyPr>
          <a:lstStyle/>
          <a:p>
            <a:pPr algn="ctr" defTabSz="335192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spc="300" dirty="0">
                <a:latin typeface="Arial Rounded MT Bold" panose="020F0704030504030204" pitchFamily="34" charset="0"/>
                <a:cs typeface="Arial" charset="0"/>
              </a:rPr>
              <a:t>INTRODUÇÃO</a:t>
            </a:r>
            <a:endParaRPr lang="pt-BR" sz="2400" b="1" spc="300" dirty="0">
              <a:latin typeface="Arial Rounded MT Bold" panose="020F0704030504030204" pitchFamily="34" charset="0"/>
              <a:cs typeface="Arial" charset="0"/>
            </a:endParaRPr>
          </a:p>
        </p:txBody>
      </p:sp>
      <p:sp>
        <p:nvSpPr>
          <p:cNvPr id="237" name="CaixaDeTexto 21">
            <a:extLst>
              <a:ext uri="{FF2B5EF4-FFF2-40B4-BE49-F238E27FC236}">
                <a16:creationId xmlns:a16="http://schemas.microsoft.com/office/drawing/2014/main" id="{F00A5BB2-F919-0412-68AD-315B38B75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0598" y="7247443"/>
            <a:ext cx="15120938" cy="696888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2">
                <a:lumMod val="50000"/>
                <a:alpha val="40000"/>
              </a:schemeClr>
            </a:glow>
          </a:effectLst>
        </p:spPr>
        <p:txBody>
          <a:bodyPr lIns="80547" tIns="40274" rIns="80547" bIns="4027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33515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spc="300" dirty="0">
                <a:latin typeface="Arial Rounded MT Bold" panose="020F0704030504030204" pitchFamily="34" charset="0"/>
              </a:rPr>
              <a:t>RESULTADOS</a:t>
            </a:r>
            <a:endParaRPr lang="pt-BR" sz="9600" b="1" spc="300" dirty="0">
              <a:latin typeface="Arial Rounded MT Bold" panose="020F0704030504030204" pitchFamily="34" charset="0"/>
            </a:endParaRPr>
          </a:p>
        </p:txBody>
      </p:sp>
      <p:sp>
        <p:nvSpPr>
          <p:cNvPr id="2112" name="CaixaDeTexto 261">
            <a:extLst>
              <a:ext uri="{FF2B5EF4-FFF2-40B4-BE49-F238E27FC236}">
                <a16:creationId xmlns:a16="http://schemas.microsoft.com/office/drawing/2014/main" id="{FA6CE3D2-1863-9911-7DE9-F622826C9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7609" y="3776223"/>
            <a:ext cx="25112662" cy="916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0482" tIns="35241" rIns="70482" bIns="3524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5400" b="1" dirty="0"/>
              <a:t>Título: (times new Roman ou Arial Tamanho 54</a:t>
            </a:r>
            <a:endParaRPr lang="pt-BR" sz="5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41" name="CaixaDeTexto 43">
            <a:extLst>
              <a:ext uri="{FF2B5EF4-FFF2-40B4-BE49-F238E27FC236}">
                <a16:creationId xmlns:a16="http://schemas.microsoft.com/office/drawing/2014/main" id="{8E50A400-4576-90A9-B34E-7F4084B13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5641" y="23864062"/>
            <a:ext cx="15121319" cy="635332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2">
                <a:lumMod val="50000"/>
                <a:alpha val="40000"/>
              </a:schemeClr>
            </a:glow>
          </a:effectLst>
        </p:spPr>
        <p:txBody>
          <a:bodyPr lIns="80547" tIns="40274" rIns="80547" bIns="4027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348163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33515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spc="300" dirty="0">
                <a:latin typeface="Arial Rounded MT Bold" panose="020F0704030504030204" pitchFamily="34" charset="0"/>
              </a:rPr>
              <a:t>REFERÊNCIAS</a:t>
            </a:r>
            <a:endParaRPr lang="pt-BR" sz="9600" b="1" spc="300" dirty="0">
              <a:latin typeface="Arial Rounded MT Bold" panose="020F070403050403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FE68E91-B6B0-C33A-0F06-94DB467AF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46834" y="366889"/>
            <a:ext cx="3361524" cy="2650576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80A23614-43F2-77B0-946A-3C59EAFBD5EE}"/>
              </a:ext>
            </a:extLst>
          </p:cNvPr>
          <p:cNvSpPr/>
          <p:nvPr/>
        </p:nvSpPr>
        <p:spPr>
          <a:xfrm>
            <a:off x="6034329" y="1986989"/>
            <a:ext cx="962527" cy="625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F2B0BD1B-BACB-7E85-317F-258B35AAF094}"/>
              </a:ext>
            </a:extLst>
          </p:cNvPr>
          <p:cNvSpPr/>
          <p:nvPr/>
        </p:nvSpPr>
        <p:spPr>
          <a:xfrm>
            <a:off x="6246891" y="2517781"/>
            <a:ext cx="18514098" cy="580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200" b="1" dirty="0">
              <a:solidFill>
                <a:schemeClr val="tx1"/>
              </a:solidFill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155C724D-701A-5A2D-E9EE-E4229EF5B286}"/>
              </a:ext>
            </a:extLst>
          </p:cNvPr>
          <p:cNvSpPr/>
          <p:nvPr/>
        </p:nvSpPr>
        <p:spPr>
          <a:xfrm>
            <a:off x="24741775" y="1971536"/>
            <a:ext cx="1513226" cy="625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</p:txBody>
      </p:sp>
      <p:sp>
        <p:nvSpPr>
          <p:cNvPr id="32" name="CaixaDeTexto 262">
            <a:extLst>
              <a:ext uri="{FF2B5EF4-FFF2-40B4-BE49-F238E27FC236}">
                <a16:creationId xmlns:a16="http://schemas.microsoft.com/office/drawing/2014/main" id="{D450A75F-1D50-902F-1593-266CF0987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98" y="4957529"/>
            <a:ext cx="30608640" cy="142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0482" tIns="35241" rIns="70482" bIns="3524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4400" b="1" dirty="0"/>
              <a:t>Autores: ( Nome Completo – Fonte Times new Roman ou Arial 44) </a:t>
            </a:r>
            <a:endParaRPr lang="pt-BR" sz="4400" b="1" dirty="0"/>
          </a:p>
          <a:p>
            <a:pPr algn="ctr" eaLnBrk="1" hangingPunct="1"/>
            <a:r>
              <a:rPr lang="pt-PT" sz="4400" baseline="30000" dirty="0"/>
              <a:t> 1</a:t>
            </a:r>
            <a:r>
              <a:rPr lang="pt-PT" sz="4400" dirty="0"/>
              <a:t> Filiação: </a:t>
            </a:r>
            <a:r>
              <a:rPr lang="pt-BR" sz="4400" dirty="0"/>
              <a:t>Instituição   (</a:t>
            </a:r>
            <a:r>
              <a:rPr lang="pt-BR" altLang="pt-BR" sz="4400" b="1" dirty="0"/>
              <a:t>Fonte Times new Roman ou Arial 40) )</a:t>
            </a:r>
            <a:endParaRPr lang="pt-BR" altLang="pt-BR" sz="44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002FC91-C752-526B-F897-FBFDC74ADD1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408" t="15269" r="6632" b="59423"/>
          <a:stretch/>
        </p:blipFill>
        <p:spPr bwMode="auto">
          <a:xfrm>
            <a:off x="162322" y="171753"/>
            <a:ext cx="32074644" cy="3132314"/>
          </a:xfrm>
          <a:prstGeom prst="rect">
            <a:avLst/>
          </a:prstGeom>
          <a:ln w="228600" cap="sq" cmpd="thickThin">
            <a:solidFill>
              <a:schemeClr val="accent2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Retângulo 3"/>
          <p:cNvSpPr/>
          <p:nvPr/>
        </p:nvSpPr>
        <p:spPr>
          <a:xfrm>
            <a:off x="4921857" y="226659"/>
            <a:ext cx="26915103" cy="2871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800" dirty="0"/>
          </a:p>
        </p:txBody>
      </p:sp>
      <p:sp>
        <p:nvSpPr>
          <p:cNvPr id="35" name="CaixaDeTexto 262">
            <a:extLst>
              <a:ext uri="{FF2B5EF4-FFF2-40B4-BE49-F238E27FC236}">
                <a16:creationId xmlns:a16="http://schemas.microsoft.com/office/drawing/2014/main" id="{D450A75F-1D50-902F-1593-266CF0987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1374" y="257184"/>
            <a:ext cx="28638372" cy="2565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0482" tIns="35241" rIns="70482" bIns="3524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sz="6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12º Congresso </a:t>
            </a:r>
            <a:r>
              <a:rPr lang="pt-BR" sz="6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Riopharma</a:t>
            </a:r>
            <a:r>
              <a:rPr lang="pt-BR" sz="6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pt-BR" sz="6600" b="1" dirty="0"/>
              <a:t>– 2025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4800" dirty="0"/>
              <a:t>Tema: Protagonismo Farmacêutico, desafios de uma profissão em evolução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247650" y="208437"/>
            <a:ext cx="5124450" cy="29371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68C1E3C1-BEAD-4244-8831-75141154B0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566" y="497003"/>
            <a:ext cx="4680857" cy="25204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1945</TotalTime>
  <Words>63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Arial Rounded MT Bold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CINTIA SILVA DOS SANTOS</dc:creator>
  <cp:lastModifiedBy>Cassius de Souza</cp:lastModifiedBy>
  <cp:revision>76</cp:revision>
  <dcterms:created xsi:type="dcterms:W3CDTF">2017-10-16T20:43:05Z</dcterms:created>
  <dcterms:modified xsi:type="dcterms:W3CDTF">2025-07-22T15:54:29Z</dcterms:modified>
</cp:coreProperties>
</file>